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9" r:id="rId3"/>
    <p:sldId id="258" r:id="rId4"/>
    <p:sldId id="262" r:id="rId5"/>
    <p:sldId id="263" r:id="rId6"/>
    <p:sldId id="264" r:id="rId7"/>
    <p:sldId id="261" r:id="rId8"/>
    <p:sldId id="280" r:id="rId9"/>
    <p:sldId id="282" r:id="rId10"/>
    <p:sldId id="283" r:id="rId11"/>
    <p:sldId id="281" r:id="rId12"/>
    <p:sldId id="265" r:id="rId13"/>
    <p:sldId id="266" r:id="rId14"/>
    <p:sldId id="267" r:id="rId15"/>
    <p:sldId id="284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16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1" autoAdjust="0"/>
    <p:restoredTop sz="85611" autoAdjust="0"/>
  </p:normalViewPr>
  <p:slideViewPr>
    <p:cSldViewPr snapToGrid="0">
      <p:cViewPr varScale="1">
        <p:scale>
          <a:sx n="98" d="100"/>
          <a:sy n="98" d="100"/>
        </p:scale>
        <p:origin x="153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05441-4571-4A4F-B21E-B1130E051DC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E9AB6-65A0-4561-B0D2-70C3A143A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665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E9AB6-65A0-4561-B0D2-70C3A143AFA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299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E9AB6-65A0-4561-B0D2-70C3A143AFA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06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95DE-DC12-4749-B7FB-C8130E94CB3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E5ED-D752-4AB0-97AA-63785553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86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95DE-DC12-4749-B7FB-C8130E94CB3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E5ED-D752-4AB0-97AA-63785553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01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95DE-DC12-4749-B7FB-C8130E94CB3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E5ED-D752-4AB0-97AA-63785553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44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95DE-DC12-4749-B7FB-C8130E94CB3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E5ED-D752-4AB0-97AA-63785553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92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95DE-DC12-4749-B7FB-C8130E94CB3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E5ED-D752-4AB0-97AA-63785553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83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95DE-DC12-4749-B7FB-C8130E94CB3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E5ED-D752-4AB0-97AA-63785553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82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95DE-DC12-4749-B7FB-C8130E94CB3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E5ED-D752-4AB0-97AA-63785553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40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95DE-DC12-4749-B7FB-C8130E94CB3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E5ED-D752-4AB0-97AA-63785553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45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95DE-DC12-4749-B7FB-C8130E94CB3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E5ED-D752-4AB0-97AA-63785553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66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95DE-DC12-4749-B7FB-C8130E94CB3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E5ED-D752-4AB0-97AA-63785553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80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95DE-DC12-4749-B7FB-C8130E94CB3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E5ED-D752-4AB0-97AA-63785553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22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195DE-DC12-4749-B7FB-C8130E94CB3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DE5ED-D752-4AB0-97AA-63785553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01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982" y="391886"/>
            <a:ext cx="8330084" cy="783771"/>
          </a:xfrm>
        </p:spPr>
        <p:txBody>
          <a:bodyPr>
            <a:normAutofit/>
          </a:bodyPr>
          <a:lstStyle/>
          <a:p>
            <a:r>
              <a:rPr lang="ru-RU" sz="4000" dirty="0"/>
              <a:t>Система дистанционного обучения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9841" y="4158976"/>
            <a:ext cx="6264389" cy="997521"/>
          </a:xfrm>
        </p:spPr>
        <p:txBody>
          <a:bodyPr>
            <a:noAutofit/>
          </a:bodyPr>
          <a:lstStyle/>
          <a:p>
            <a:r>
              <a:rPr lang="ru-RU" sz="2800" b="1" dirty="0"/>
              <a:t>Элемент электронного курса </a:t>
            </a:r>
            <a:r>
              <a:rPr lang="ru-RU" sz="2800" b="1" dirty="0" smtClean="0"/>
              <a:t>«Вики».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Возможности и </a:t>
            </a:r>
            <a:r>
              <a:rPr lang="ru-RU" sz="2800" b="1" dirty="0" smtClean="0"/>
              <a:t>особенности </a:t>
            </a:r>
            <a:endParaRPr lang="ru-RU" sz="2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352" y="2139504"/>
            <a:ext cx="6092952" cy="15543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628" y="4158976"/>
            <a:ext cx="918251" cy="87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31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509587" y="1142190"/>
            <a:ext cx="8354498" cy="4149658"/>
            <a:chOff x="490132" y="577985"/>
            <a:chExt cx="8354498" cy="4149658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0132" y="577985"/>
              <a:ext cx="8354498" cy="4149658"/>
            </a:xfrm>
            <a:prstGeom prst="rect">
              <a:avLst/>
            </a:prstGeom>
          </p:spPr>
        </p:pic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8782" y="816920"/>
              <a:ext cx="3797873" cy="496313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8782" y="2493759"/>
              <a:ext cx="3242554" cy="4237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977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515565" y="506244"/>
            <a:ext cx="8384445" cy="3044352"/>
            <a:chOff x="515565" y="506244"/>
            <a:chExt cx="8384445" cy="3044352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5565" y="506244"/>
              <a:ext cx="8384445" cy="3044352"/>
            </a:xfrm>
            <a:prstGeom prst="rect">
              <a:avLst/>
            </a:prstGeom>
          </p:spPr>
        </p:pic>
        <p:sp>
          <p:nvSpPr>
            <p:cNvPr id="3" name="Скругленный прямоугольник 2"/>
            <p:cNvSpPr/>
            <p:nvPr/>
          </p:nvSpPr>
          <p:spPr>
            <a:xfrm>
              <a:off x="3122579" y="1857982"/>
              <a:ext cx="1332689" cy="40390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8100"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690664" y="2811294"/>
              <a:ext cx="1877438" cy="301557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8100">
                  <a:solidFill>
                    <a:srgbClr val="FF0000"/>
                  </a:solidFill>
                </a:ln>
              </a:endParaRPr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3115" y="702925"/>
              <a:ext cx="4394934" cy="574338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0664" y="2304328"/>
              <a:ext cx="3657600" cy="489636"/>
            </a:xfrm>
            <a:prstGeom prst="rect">
              <a:avLst/>
            </a:prstGeom>
          </p:spPr>
        </p:pic>
      </p:grpSp>
      <p:grpSp>
        <p:nvGrpSpPr>
          <p:cNvPr id="11" name="Группа 10"/>
          <p:cNvGrpSpPr/>
          <p:nvPr/>
        </p:nvGrpSpPr>
        <p:grpSpPr>
          <a:xfrm>
            <a:off x="57359" y="148904"/>
            <a:ext cx="8842651" cy="5626336"/>
            <a:chOff x="286461" y="148904"/>
            <a:chExt cx="8842651" cy="5626336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6461" y="148904"/>
              <a:ext cx="8842651" cy="5626336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3739" y="1478688"/>
              <a:ext cx="2836118" cy="3706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457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24775" y="1063963"/>
            <a:ext cx="9019225" cy="3663680"/>
            <a:chOff x="124775" y="1063963"/>
            <a:chExt cx="9019225" cy="366368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2"/>
            <a:srcRect r="7309"/>
            <a:stretch/>
          </p:blipFill>
          <p:spPr>
            <a:xfrm>
              <a:off x="124775" y="1063963"/>
              <a:ext cx="9019225" cy="3663680"/>
            </a:xfrm>
            <a:prstGeom prst="rect">
              <a:avLst/>
            </a:prstGeom>
          </p:spPr>
        </p:pic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9677" y="1141784"/>
              <a:ext cx="3396218" cy="443824"/>
            </a:xfrm>
            <a:prstGeom prst="rect">
              <a:avLst/>
            </a:prstGeom>
          </p:spPr>
        </p:pic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9677" y="2451168"/>
              <a:ext cx="2872902" cy="3754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670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699952" y="795130"/>
            <a:ext cx="8039163" cy="4369955"/>
            <a:chOff x="515935" y="520736"/>
            <a:chExt cx="8145473" cy="4644349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5935" y="520736"/>
              <a:ext cx="8145473" cy="4644349"/>
            </a:xfrm>
            <a:prstGeom prst="rect">
              <a:avLst/>
            </a:prstGeom>
          </p:spPr>
        </p:pic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9952" y="679819"/>
              <a:ext cx="4219919" cy="551467"/>
            </a:xfrm>
            <a:prstGeom prst="rect">
              <a:avLst/>
            </a:prstGeom>
          </p:spPr>
        </p:pic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9952" y="2279922"/>
              <a:ext cx="3628714" cy="474207"/>
            </a:xfrm>
            <a:prstGeom prst="rect">
              <a:avLst/>
            </a:prstGeom>
          </p:spPr>
        </p:pic>
      </p:grpSp>
      <p:sp>
        <p:nvSpPr>
          <p:cNvPr id="4" name="Левая фигурная скобка 3"/>
          <p:cNvSpPr/>
          <p:nvPr/>
        </p:nvSpPr>
        <p:spPr>
          <a:xfrm>
            <a:off x="699952" y="4010690"/>
            <a:ext cx="214008" cy="1251828"/>
          </a:xfrm>
          <a:prstGeom prst="leftBrace">
            <a:avLst>
              <a:gd name="adj1" fmla="val 66869"/>
              <a:gd name="adj2" fmla="val 52985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 flipH="1" flipV="1">
            <a:off x="913960" y="5308118"/>
            <a:ext cx="1118681" cy="5835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73300" y="5878257"/>
            <a:ext cx="4982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Список непустых страниц в алфавитном порядке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96394" y="2763673"/>
            <a:ext cx="1547137" cy="40935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rgbClr val="FF0000"/>
                </a:solidFill>
              </a:ln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163685" y="933398"/>
            <a:ext cx="8980315" cy="5314191"/>
            <a:chOff x="0" y="-41488"/>
            <a:chExt cx="8529939" cy="4371976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41488"/>
              <a:ext cx="8529939" cy="4371976"/>
            </a:xfrm>
            <a:prstGeom prst="rect">
              <a:avLst/>
            </a:prstGeom>
          </p:spPr>
        </p:pic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2643" y="7020"/>
              <a:ext cx="3352800" cy="438150"/>
            </a:xfrm>
            <a:prstGeom prst="rect">
              <a:avLst/>
            </a:prstGeom>
          </p:spPr>
        </p:pic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2643" y="1402515"/>
              <a:ext cx="3057940" cy="399617"/>
            </a:xfrm>
            <a:prstGeom prst="rect">
              <a:avLst/>
            </a:prstGeom>
          </p:spPr>
        </p:pic>
      </p:grpSp>
      <p:grpSp>
        <p:nvGrpSpPr>
          <p:cNvPr id="16" name="Группа 15"/>
          <p:cNvGrpSpPr/>
          <p:nvPr/>
        </p:nvGrpSpPr>
        <p:grpSpPr>
          <a:xfrm>
            <a:off x="282275" y="944814"/>
            <a:ext cx="9049889" cy="5058420"/>
            <a:chOff x="468244" y="814142"/>
            <a:chExt cx="8586023" cy="4138005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68244" y="814142"/>
              <a:ext cx="8586023" cy="4138005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8244" y="814142"/>
              <a:ext cx="4600713" cy="601230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8244" y="2693590"/>
              <a:ext cx="3885095" cy="507711"/>
            </a:xfrm>
            <a:prstGeom prst="rect">
              <a:avLst/>
            </a:prstGeom>
          </p:spPr>
        </p:pic>
      </p:grpSp>
      <p:grpSp>
        <p:nvGrpSpPr>
          <p:cNvPr id="24" name="Группа 23"/>
          <p:cNvGrpSpPr/>
          <p:nvPr/>
        </p:nvGrpSpPr>
        <p:grpSpPr>
          <a:xfrm>
            <a:off x="163685" y="915336"/>
            <a:ext cx="10206731" cy="4978215"/>
            <a:chOff x="-1985491" y="1163287"/>
            <a:chExt cx="10206731" cy="497821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-1985491" y="1163287"/>
              <a:ext cx="10206731" cy="4978215"/>
            </a:xfrm>
            <a:prstGeom prst="rect">
              <a:avLst/>
            </a:prstGeom>
          </p:spPr>
        </p:pic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717593" y="1352662"/>
              <a:ext cx="4554750" cy="595223"/>
            </a:xfrm>
            <a:prstGeom prst="rect">
              <a:avLst/>
            </a:prstGeom>
          </p:spPr>
        </p:pic>
      </p:grpSp>
      <p:grpSp>
        <p:nvGrpSpPr>
          <p:cNvPr id="25" name="Группа 24"/>
          <p:cNvGrpSpPr/>
          <p:nvPr/>
        </p:nvGrpSpPr>
        <p:grpSpPr>
          <a:xfrm>
            <a:off x="167059" y="665100"/>
            <a:ext cx="8788098" cy="5487222"/>
            <a:chOff x="-3597508" y="6315555"/>
            <a:chExt cx="8643918" cy="5338134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3597508" y="6315555"/>
              <a:ext cx="8643918" cy="5338134"/>
            </a:xfrm>
            <a:prstGeom prst="rect">
              <a:avLst/>
            </a:prstGeom>
          </p:spPr>
        </p:pic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3534195" y="6532683"/>
              <a:ext cx="4448155" cy="581293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3425273" y="8326507"/>
              <a:ext cx="3707548" cy="4845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312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  <p:bldP spid="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90793" y="1047241"/>
            <a:ext cx="8871706" cy="3213473"/>
            <a:chOff x="90793" y="1047241"/>
            <a:chExt cx="8871706" cy="3213473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793" y="1047241"/>
              <a:ext cx="8871706" cy="3213473"/>
            </a:xfrm>
            <a:prstGeom prst="rect">
              <a:avLst/>
            </a:prstGeom>
          </p:spPr>
        </p:pic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9676" y="1254664"/>
              <a:ext cx="4546059" cy="5940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9287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96502" y="5233481"/>
            <a:ext cx="5632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этой вкладке можно удалить страницы-сироты, или ненужные версии страниц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602303" y="794122"/>
            <a:ext cx="7705925" cy="4050253"/>
            <a:chOff x="602303" y="794122"/>
            <a:chExt cx="7705925" cy="4050253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2303" y="794122"/>
              <a:ext cx="7705925" cy="4050253"/>
            </a:xfrm>
            <a:prstGeom prst="rect">
              <a:avLst/>
            </a:prstGeom>
          </p:spPr>
        </p:pic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2791" y="953107"/>
              <a:ext cx="3872314" cy="506041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2791" y="2512621"/>
              <a:ext cx="3352800" cy="4381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922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8268" y="251210"/>
            <a:ext cx="5898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Индивидуальная Вики-страница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97688" y="1297595"/>
            <a:ext cx="7546312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/>
              <a:t>Индивидуальная </a:t>
            </a:r>
            <a:r>
              <a:rPr lang="ru-RU" sz="2400" b="1" dirty="0"/>
              <a:t>Вики</a:t>
            </a:r>
            <a:r>
              <a:rPr lang="ru-RU" sz="2400" dirty="0"/>
              <a:t> </a:t>
            </a:r>
            <a:r>
              <a:rPr lang="ru-RU" sz="2400" dirty="0" smtClean="0"/>
              <a:t>сможет быть использована как </a:t>
            </a:r>
            <a:r>
              <a:rPr lang="ru-RU" sz="2400" b="1" dirty="0"/>
              <a:t>личный журнал </a:t>
            </a:r>
            <a:r>
              <a:rPr lang="ru-RU" sz="2400" dirty="0"/>
              <a:t>для заметок об исследованиях или </a:t>
            </a:r>
            <a:r>
              <a:rPr lang="ru-RU" sz="2400" dirty="0" smtClean="0"/>
              <a:t>исправлениях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872" y="2884131"/>
            <a:ext cx="2069961" cy="330485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818" y="482042"/>
            <a:ext cx="1095996" cy="103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90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8268" y="251210"/>
            <a:ext cx="5898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Индивидуальная Вики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4304" y="1779916"/>
            <a:ext cx="8008536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/>
              <a:t>Ученик</a:t>
            </a:r>
            <a:r>
              <a:rPr lang="ru-RU" sz="2400" dirty="0" smtClean="0"/>
              <a:t> видит только свою индивидуальную Вики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4304" y="3141493"/>
            <a:ext cx="8008536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/>
              <a:t>Учитель</a:t>
            </a:r>
            <a:r>
              <a:rPr lang="ru-RU" sz="2400" dirty="0" smtClean="0"/>
              <a:t> видит все Вики учеников и может создать для них шаблоны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912" y="618482"/>
            <a:ext cx="1095996" cy="103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4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86" y="1287797"/>
            <a:ext cx="8910693" cy="3828951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5719864" y="2441643"/>
            <a:ext cx="3346315" cy="41828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729591" y="1634247"/>
            <a:ext cx="963039" cy="7490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50987" y="1206549"/>
            <a:ext cx="1857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Список учащихся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61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6721" y="67247"/>
            <a:ext cx="7546312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/>
              <a:t>Модуль Вики (</a:t>
            </a:r>
            <a:r>
              <a:rPr lang="ru-RU" sz="2400" b="1" dirty="0" err="1"/>
              <a:t>Wiki</a:t>
            </a:r>
            <a:r>
              <a:rPr lang="ru-RU" sz="2400" b="1" dirty="0"/>
              <a:t>)</a:t>
            </a:r>
            <a:r>
              <a:rPr lang="ru-RU" sz="2400" dirty="0"/>
              <a:t> позволяет участникам добавлять и редактировать набор связанных веб-страниц. </a:t>
            </a:r>
            <a:endParaRPr 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22031" y="2036427"/>
            <a:ext cx="7546312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Вики </a:t>
            </a:r>
            <a:r>
              <a:rPr lang="ru-RU" sz="2400" dirty="0"/>
              <a:t>может быть </a:t>
            </a:r>
            <a:r>
              <a:rPr lang="ru-RU" sz="2400" b="1" dirty="0"/>
              <a:t>совместной</a:t>
            </a:r>
            <a:r>
              <a:rPr lang="ru-RU" sz="2400" dirty="0"/>
              <a:t> - все способны редактировать ее, или </a:t>
            </a:r>
            <a:r>
              <a:rPr lang="ru-RU" sz="2400" b="1" dirty="0"/>
              <a:t>индивидуальной</a:t>
            </a:r>
            <a:r>
              <a:rPr lang="ru-RU" sz="2400" dirty="0"/>
              <a:t>, которую только автор может редактировать.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48414" y="4559605"/>
            <a:ext cx="7546312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В </a:t>
            </a:r>
            <a:r>
              <a:rPr lang="ru-RU" sz="2400" dirty="0"/>
              <a:t>Вики сохраняется </a:t>
            </a:r>
            <a:r>
              <a:rPr lang="ru-RU" sz="2400" b="1" dirty="0"/>
              <a:t>история предыдущих версий</a:t>
            </a:r>
            <a:r>
              <a:rPr lang="ru-RU" sz="2400" dirty="0"/>
              <a:t> каждой страницы с перечислением изменений, сделанных каждым участником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725" y="171010"/>
            <a:ext cx="1095996" cy="103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18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7024" y="102850"/>
            <a:ext cx="75463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/>
              <a:t>Вики</a:t>
            </a:r>
            <a:r>
              <a:rPr lang="ru-RU" sz="2400" dirty="0"/>
              <a:t>, например, </a:t>
            </a:r>
            <a:r>
              <a:rPr lang="ru-RU" sz="2400" b="1" dirty="0"/>
              <a:t>можно использовать</a:t>
            </a:r>
            <a:r>
              <a:rPr lang="ru-RU" sz="2400" dirty="0"/>
              <a:t>:</a:t>
            </a:r>
          </a:p>
          <a:p>
            <a:pPr marL="285750" indent="-285750">
              <a:lnSpc>
                <a:spcPct val="150000"/>
              </a:lnSpc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ru-RU" sz="2400" dirty="0"/>
              <a:t>для создания групповых заметок к лекциям или учебникам</a:t>
            </a:r>
          </a:p>
          <a:p>
            <a:pPr marL="285750" indent="-285750">
              <a:lnSpc>
                <a:spcPct val="150000"/>
              </a:lnSpc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при </a:t>
            </a:r>
            <a:r>
              <a:rPr lang="ru-RU" sz="2400" dirty="0"/>
              <a:t>совместном создании </a:t>
            </a:r>
            <a:r>
              <a:rPr lang="ru-RU" sz="2400" dirty="0" smtClean="0"/>
              <a:t>обучающимися книги </a:t>
            </a:r>
            <a:r>
              <a:rPr lang="ru-RU" sz="2400" dirty="0"/>
              <a:t>по теме, заданной их </a:t>
            </a:r>
            <a:r>
              <a:rPr lang="ru-RU" sz="2400" dirty="0" smtClean="0"/>
              <a:t>учителем</a:t>
            </a:r>
            <a:endParaRPr lang="ru-RU" sz="2400" dirty="0"/>
          </a:p>
          <a:p>
            <a:pPr marL="285750" indent="-285750">
              <a:lnSpc>
                <a:spcPct val="150000"/>
              </a:lnSpc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ru-RU" sz="2400" dirty="0"/>
              <a:t>для совместного сочинения историй или создания стихотворений, где каждый участник пишет строку или </a:t>
            </a:r>
            <a:r>
              <a:rPr lang="ru-RU" sz="2400" dirty="0" smtClean="0"/>
              <a:t>строфу</a:t>
            </a:r>
          </a:p>
          <a:p>
            <a:pPr marL="285750" indent="-28575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для планирования совместной работы</a:t>
            </a:r>
            <a:br>
              <a:rPr lang="ru-RU" sz="2400" dirty="0" smtClean="0"/>
            </a:br>
            <a:r>
              <a:rPr lang="ru-RU" sz="2400" dirty="0" smtClean="0"/>
              <a:t>(проектная деятельность)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966" y="5324385"/>
            <a:ext cx="2261551" cy="153361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165" y="135655"/>
            <a:ext cx="980678" cy="92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5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53983" y="1186774"/>
            <a:ext cx="8458757" cy="3734814"/>
            <a:chOff x="253983" y="1186774"/>
            <a:chExt cx="8458757" cy="3734814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3983" y="1186774"/>
              <a:ext cx="8458757" cy="3734814"/>
            </a:xfrm>
            <a:prstGeom prst="rect">
              <a:avLst/>
            </a:prstGeom>
          </p:spPr>
        </p:pic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19667" y="1712068"/>
              <a:ext cx="1612383" cy="1459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9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01" y="519823"/>
            <a:ext cx="8525217" cy="532649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3637" y="0"/>
            <a:ext cx="2740363" cy="261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89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861881" y="4844375"/>
            <a:ext cx="1624519" cy="58366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rgbClr val="FF0000"/>
                </a:solidFill>
              </a:ln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81823" y="496109"/>
            <a:ext cx="7979720" cy="5107021"/>
            <a:chOff x="491551" y="505837"/>
            <a:chExt cx="7979720" cy="5107021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1551" y="505837"/>
              <a:ext cx="7979720" cy="5107021"/>
            </a:xfrm>
            <a:prstGeom prst="rect">
              <a:avLst/>
            </a:prstGeom>
          </p:spPr>
        </p:pic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6605" y="700188"/>
              <a:ext cx="4021194" cy="5254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300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3" y="1083249"/>
            <a:ext cx="9145903" cy="4350763"/>
          </a:xfrm>
          <a:prstGeom prst="rect">
            <a:avLst/>
          </a:prstGeom>
        </p:spPr>
      </p:pic>
      <p:cxnSp>
        <p:nvCxnSpPr>
          <p:cNvPr id="3" name="Прямая со стрелкой 2"/>
          <p:cNvCxnSpPr/>
          <p:nvPr/>
        </p:nvCxnSpPr>
        <p:spPr>
          <a:xfrm flipH="1">
            <a:off x="1738364" y="3888712"/>
            <a:ext cx="1006050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8409" y="5318612"/>
            <a:ext cx="2835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ссылка на пустую страницу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1356527" y="3135086"/>
            <a:ext cx="381837" cy="1105319"/>
          </a:xfrm>
          <a:prstGeom prst="rightBrace">
            <a:avLst>
              <a:gd name="adj1" fmla="val 72369"/>
              <a:gd name="adj2" fmla="val 5090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482321" y="4504697"/>
            <a:ext cx="452175" cy="8139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48708" y="3687745"/>
            <a:ext cx="369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ссылки на страницы с содержимым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87" y="303282"/>
            <a:ext cx="8918921" cy="6379622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3356043" y="6157609"/>
            <a:ext cx="1624519" cy="46692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4072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7653" y="1107911"/>
            <a:ext cx="9076347" cy="3350991"/>
            <a:chOff x="67653" y="1107911"/>
            <a:chExt cx="9076347" cy="3350991"/>
          </a:xfrm>
        </p:grpSpPr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653" y="1107911"/>
              <a:ext cx="9076347" cy="3350991"/>
            </a:xfrm>
            <a:prstGeom prst="rect">
              <a:avLst/>
            </a:prstGeom>
          </p:spPr>
        </p:pic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2030" y="1191638"/>
              <a:ext cx="3064654" cy="447472"/>
            </a:xfrm>
            <a:prstGeom prst="rect">
              <a:avLst/>
            </a:prstGeom>
          </p:spPr>
        </p:pic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5714" y="1449580"/>
            <a:ext cx="2495550" cy="2000250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>
            <a:off x="7256834" y="690664"/>
            <a:ext cx="1186775" cy="44747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49425" y="427135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Настройки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8545" y="1517515"/>
            <a:ext cx="1605064" cy="24319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67653" y="2823916"/>
            <a:ext cx="214008" cy="1251828"/>
          </a:xfrm>
          <a:prstGeom prst="leftBrace">
            <a:avLst>
              <a:gd name="adj1" fmla="val 66869"/>
              <a:gd name="adj2" fmla="val 52985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 flipV="1">
            <a:off x="281661" y="4121344"/>
            <a:ext cx="1118681" cy="5835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41001" y="4691483"/>
            <a:ext cx="2874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Ссылки на новые страницы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32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1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031" y="703727"/>
            <a:ext cx="7145778" cy="4287467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1346224" y="830988"/>
            <a:ext cx="2033080" cy="46692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rgbClr val="FF0000"/>
                </a:solidFill>
              </a:ln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46224" y="1307466"/>
            <a:ext cx="3725693" cy="41828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rgbClr val="FF0000"/>
                </a:solidFill>
              </a:ln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48476" y="2072896"/>
            <a:ext cx="1624519" cy="46692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rgbClr val="FF0000"/>
                </a:solidFill>
              </a:ln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59709" y="3974404"/>
            <a:ext cx="1624519" cy="46692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rgbClr val="FF0000"/>
                </a:solidFill>
              </a:ln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84" y="703727"/>
            <a:ext cx="8459716" cy="5161434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3029108" y="5407783"/>
            <a:ext cx="700391" cy="46692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rgbClr val="FF0000"/>
                </a:solidFill>
              </a:ln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919" y="1261160"/>
            <a:ext cx="8891081" cy="377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67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2801</TotalTime>
  <Words>173</Words>
  <Application>Microsoft Office PowerPoint</Application>
  <PresentationFormat>Экран (4:3)</PresentationFormat>
  <Paragraphs>24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Тема Office</vt:lpstr>
      <vt:lpstr>Система дистанционного обучения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дистанционного обучения</dc:title>
  <dc:creator>Анна Александровна Сергеева</dc:creator>
  <cp:lastModifiedBy>Сергеева Анна Александровна</cp:lastModifiedBy>
  <cp:revision>89</cp:revision>
  <dcterms:created xsi:type="dcterms:W3CDTF">2017-10-10T06:49:53Z</dcterms:created>
  <dcterms:modified xsi:type="dcterms:W3CDTF">2018-11-27T04:09:35Z</dcterms:modified>
</cp:coreProperties>
</file>